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png"/><Relationship Id="rId7" Type="http://schemas.openxmlformats.org/officeDocument/2006/relationships/image" Target="../media/image21.jpe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6.png"/><Relationship Id="rId11" Type="http://schemas.openxmlformats.org/officeDocument/2006/relationships/image" Target="../media/image25.jpe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635" y="268605"/>
            <a:ext cx="12042140" cy="6320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result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8715" y="-397510"/>
            <a:ext cx="3475355" cy="3475355"/>
          </a:xfrm>
          <a:prstGeom prst="rect">
            <a:avLst/>
          </a:prstGeom>
        </p:spPr>
      </p:pic>
      <p:pic>
        <p:nvPicPr>
          <p:cNvPr id="5" name="图片 4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0"/>
            <a:ext cx="3130550" cy="3130550"/>
          </a:xfrm>
          <a:prstGeom prst="rect">
            <a:avLst/>
          </a:prstGeom>
        </p:spPr>
      </p:pic>
      <p:pic>
        <p:nvPicPr>
          <p:cNvPr id="6" name="图片 5" descr="orig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3628390"/>
            <a:ext cx="2846705" cy="2846705"/>
          </a:xfrm>
          <a:prstGeom prst="rect">
            <a:avLst/>
          </a:prstGeom>
        </p:spPr>
      </p:pic>
      <p:pic>
        <p:nvPicPr>
          <p:cNvPr id="7" name="图片 6" descr="fffe636ee9a8abdcfe0faf4457d22568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3947160"/>
            <a:ext cx="2527935" cy="2527935"/>
          </a:xfrm>
          <a:prstGeom prst="rect">
            <a:avLst/>
          </a:prstGeom>
        </p:spPr>
      </p:pic>
      <p:pic>
        <p:nvPicPr>
          <p:cNvPr id="8" name="图片 7" descr="result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5" y="-397510"/>
            <a:ext cx="3357880" cy="3357880"/>
          </a:xfrm>
          <a:prstGeom prst="rect">
            <a:avLst/>
          </a:prstGeom>
        </p:spPr>
      </p:pic>
      <p:pic>
        <p:nvPicPr>
          <p:cNvPr id="10" name="图片 9" descr="2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540" y="3536950"/>
            <a:ext cx="2938145" cy="2938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0" y="268605"/>
            <a:ext cx="12042140" cy="6320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73405" y="913130"/>
            <a:ext cx="10906125" cy="4743450"/>
            <a:chOff x="869" y="3405"/>
            <a:chExt cx="15013" cy="6008"/>
          </a:xfrm>
        </p:grpSpPr>
        <p:pic>
          <p:nvPicPr>
            <p:cNvPr id="7" name="图片 6" descr="孙悟饭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5" y="6397"/>
              <a:ext cx="3016" cy="3016"/>
            </a:xfrm>
            <a:prstGeom prst="rect">
              <a:avLst/>
            </a:prstGeom>
          </p:spPr>
        </p:pic>
        <p:pic>
          <p:nvPicPr>
            <p:cNvPr id="11" name="图片 10" descr="test_resul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8" y="3405"/>
              <a:ext cx="3000" cy="3000"/>
            </a:xfrm>
            <a:prstGeom prst="rect">
              <a:avLst/>
            </a:prstGeom>
          </p:spPr>
        </p:pic>
        <p:pic>
          <p:nvPicPr>
            <p:cNvPr id="12" name="图片 11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" y="3405"/>
              <a:ext cx="3000" cy="3000"/>
            </a:xfrm>
            <a:prstGeom prst="rect">
              <a:avLst/>
            </a:prstGeom>
          </p:spPr>
        </p:pic>
        <p:pic>
          <p:nvPicPr>
            <p:cNvPr id="13" name="图片 12" descr="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8" y="3405"/>
              <a:ext cx="3000" cy="3000"/>
            </a:xfrm>
            <a:prstGeom prst="rect">
              <a:avLst/>
            </a:prstGeom>
          </p:spPr>
        </p:pic>
        <p:pic>
          <p:nvPicPr>
            <p:cNvPr id="15" name="图片 14" descr="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8" y="3405"/>
              <a:ext cx="3000" cy="3000"/>
            </a:xfrm>
            <a:prstGeom prst="rect">
              <a:avLst/>
            </a:prstGeom>
          </p:spPr>
        </p:pic>
        <p:pic>
          <p:nvPicPr>
            <p:cNvPr id="16" name="图片 15" descr="origi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" y="6405"/>
              <a:ext cx="2999" cy="2999"/>
            </a:xfrm>
            <a:prstGeom prst="rect">
              <a:avLst/>
            </a:prstGeom>
          </p:spPr>
        </p:pic>
        <p:pic>
          <p:nvPicPr>
            <p:cNvPr id="17" name="图片 16" descr="咸蛋超人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9" y="6405"/>
              <a:ext cx="2999" cy="2999"/>
            </a:xfrm>
            <a:prstGeom prst="rect">
              <a:avLst/>
            </a:prstGeom>
          </p:spPr>
        </p:pic>
        <p:pic>
          <p:nvPicPr>
            <p:cNvPr id="19" name="图片 18" descr="死侍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68" y="6397"/>
              <a:ext cx="3015" cy="3015"/>
            </a:xfrm>
            <a:prstGeom prst="rect">
              <a:avLst/>
            </a:prstGeom>
          </p:spPr>
        </p:pic>
        <p:pic>
          <p:nvPicPr>
            <p:cNvPr id="20" name="图片 19" descr="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68" y="3405"/>
              <a:ext cx="3000" cy="3000"/>
            </a:xfrm>
            <a:prstGeom prst="rect">
              <a:avLst/>
            </a:prstGeom>
          </p:spPr>
        </p:pic>
        <p:pic>
          <p:nvPicPr>
            <p:cNvPr id="21" name="图片 20" descr="奥特曼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9" y="6397"/>
              <a:ext cx="3015" cy="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0" y="268605"/>
            <a:ext cx="12042140" cy="6320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25425" y="1501775"/>
            <a:ext cx="11590655" cy="3958590"/>
            <a:chOff x="608" y="2365"/>
            <a:chExt cx="18000" cy="5982"/>
          </a:xfrm>
        </p:grpSpPr>
        <p:pic>
          <p:nvPicPr>
            <p:cNvPr id="2" name="图片 1" descr="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8" y="2365"/>
              <a:ext cx="3000" cy="3000"/>
            </a:xfrm>
            <a:prstGeom prst="rect">
              <a:avLst/>
            </a:prstGeom>
          </p:spPr>
        </p:pic>
        <p:pic>
          <p:nvPicPr>
            <p:cNvPr id="3" name="图片 2" descr="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8" y="2365"/>
              <a:ext cx="3000" cy="3000"/>
            </a:xfrm>
            <a:prstGeom prst="rect">
              <a:avLst/>
            </a:prstGeom>
          </p:spPr>
        </p:pic>
        <p:pic>
          <p:nvPicPr>
            <p:cNvPr id="4" name="图片 3" descr="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" y="2365"/>
              <a:ext cx="3000" cy="3000"/>
            </a:xfrm>
            <a:prstGeom prst="rect">
              <a:avLst/>
            </a:prstGeom>
          </p:spPr>
        </p:pic>
        <p:pic>
          <p:nvPicPr>
            <p:cNvPr id="5" name="图片 4" descr="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" y="2365"/>
              <a:ext cx="3000" cy="3000"/>
            </a:xfrm>
            <a:prstGeom prst="rect">
              <a:avLst/>
            </a:prstGeom>
          </p:spPr>
        </p:pic>
        <p:pic>
          <p:nvPicPr>
            <p:cNvPr id="6" name="图片 5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08" y="2365"/>
              <a:ext cx="3000" cy="3000"/>
            </a:xfrm>
            <a:prstGeom prst="rect">
              <a:avLst/>
            </a:prstGeom>
          </p:spPr>
        </p:pic>
        <p:pic>
          <p:nvPicPr>
            <p:cNvPr id="8" name="图片 7" descr="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08" y="2365"/>
              <a:ext cx="3000" cy="3000"/>
            </a:xfrm>
            <a:prstGeom prst="rect">
              <a:avLst/>
            </a:prstGeom>
          </p:spPr>
        </p:pic>
        <p:pic>
          <p:nvPicPr>
            <p:cNvPr id="10" name="图片 9" descr="约尔太太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" y="5365"/>
              <a:ext cx="2984" cy="2981"/>
            </a:xfrm>
            <a:prstGeom prst="rect">
              <a:avLst/>
            </a:prstGeom>
          </p:spPr>
        </p:pic>
        <p:pic>
          <p:nvPicPr>
            <p:cNvPr id="16" name="图片 15" descr="美国队长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" y="5365"/>
              <a:ext cx="2981" cy="2981"/>
            </a:xfrm>
            <a:prstGeom prst="rect">
              <a:avLst/>
            </a:prstGeom>
          </p:spPr>
        </p:pic>
        <p:pic>
          <p:nvPicPr>
            <p:cNvPr id="17" name="图片 16" descr="蜻蜓队长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5" y="5363"/>
              <a:ext cx="2985" cy="2985"/>
            </a:xfrm>
            <a:prstGeom prst="rect">
              <a:avLst/>
            </a:prstGeom>
          </p:spPr>
        </p:pic>
        <p:pic>
          <p:nvPicPr>
            <p:cNvPr id="18" name="图片 17" descr="蝙蝠侠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0" y="5363"/>
              <a:ext cx="2985" cy="2985"/>
            </a:xfrm>
            <a:prstGeom prst="rect">
              <a:avLst/>
            </a:prstGeom>
          </p:spPr>
        </p:pic>
        <p:pic>
          <p:nvPicPr>
            <p:cNvPr id="19" name="图片 18" descr="蟑螂恶霸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603" y="5363"/>
              <a:ext cx="2985" cy="2985"/>
            </a:xfrm>
            <a:prstGeom prst="rect">
              <a:avLst/>
            </a:prstGeom>
          </p:spPr>
        </p:pic>
        <p:pic>
          <p:nvPicPr>
            <p:cNvPr id="20" name="图片 19" descr="金刚狼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616" y="5365"/>
              <a:ext cx="2981" cy="2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zJhYTZkYzFhZjBiNDdlZGRiYThhNmZlYTU4ODdh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李明虔</dc:creator>
  <cp:lastModifiedBy>胖大怪啦</cp:lastModifiedBy>
  <cp:revision>3</cp:revision>
  <dcterms:created xsi:type="dcterms:W3CDTF">2022-09-11T07:37:00Z</dcterms:created>
  <dcterms:modified xsi:type="dcterms:W3CDTF">2022-09-12T06:22:27Z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96F7CC755C474EFE81D7501B6D62A613</vt:lpwstr>
  </property>
  <property fmtid="{D5CDD505-2E9C-101B-9397-08002B2CF9AE}" pid="3" name="KSOProductBuildVer">
    <vt:lpwstr>2052-11.1.0.12358</vt:lpwstr>
  </property>
</Properties>
</file>